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AA99F7-9551-473B-8E23-EF7ED79A346E}" type="datetimeFigureOut">
              <a:rPr lang="pt-BR" smtClean="0"/>
              <a:t>05/06/2014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23EFBF-AE37-495E-BB7A-BFAEE12D73F4}" type="slidenum">
              <a:rPr lang="pt-BR" smtClean="0"/>
              <a:t>‹nº›</a:t>
            </a:fld>
            <a:endParaRPr lang="pt-BR"/>
          </a:p>
        </p:txBody>
      </p:sp>
      <p:sp>
        <p:nvSpPr>
          <p:cNvPr id="32" name="Retângulo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tângulo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tângulo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tângulo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tângulo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56" name="Retângulo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tângulo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tângulo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tângulo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AA99F7-9551-473B-8E23-EF7ED79A346E}" type="datetimeFigureOut">
              <a:rPr lang="pt-BR" smtClean="0"/>
              <a:t>05/06/2014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23EFBF-AE37-495E-BB7A-BFAEE12D73F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AA99F7-9551-473B-8E23-EF7ED79A346E}" type="datetimeFigureOut">
              <a:rPr lang="pt-BR" smtClean="0"/>
              <a:t>05/06/2014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23EFBF-AE37-495E-BB7A-BFAEE12D73F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AA99F7-9551-473B-8E23-EF7ED79A346E}" type="datetimeFigureOut">
              <a:rPr lang="pt-BR" smtClean="0"/>
              <a:t>05/06/2014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23EFBF-AE37-495E-BB7A-BFAEE12D73F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rma livre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orma livre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orma livre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orma livre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orma livre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orma livre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orma livre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orma livre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orma livre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orma livre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orma livre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orma livre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orma livre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orma livre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AA99F7-9551-473B-8E23-EF7ED79A346E}" type="datetimeFigureOut">
              <a:rPr lang="pt-BR" smtClean="0"/>
              <a:t>05/06/2014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23EFBF-AE37-495E-BB7A-BFAEE12D73F4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tângulo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tângulo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tângulo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AA99F7-9551-473B-8E23-EF7ED79A346E}" type="datetimeFigureOut">
              <a:rPr lang="pt-BR" smtClean="0"/>
              <a:t>05/06/2014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23EFBF-AE37-495E-BB7A-BFAEE12D73F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tângulo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AA99F7-9551-473B-8E23-EF7ED79A346E}" type="datetimeFigureOut">
              <a:rPr lang="pt-BR" smtClean="0"/>
              <a:t>05/06/2014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23EFBF-AE37-495E-BB7A-BFAEE12D73F4}" type="slidenum">
              <a:rPr lang="pt-BR" smtClean="0"/>
              <a:t>‹nº›</a:t>
            </a:fld>
            <a:endParaRPr lang="pt-BR"/>
          </a:p>
        </p:txBody>
      </p:sp>
      <p:sp>
        <p:nvSpPr>
          <p:cNvPr id="16" name="Retângulo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tângulo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tângulo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tângulo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tângulo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tângulo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tângulo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tângulo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AA99F7-9551-473B-8E23-EF7ED79A346E}" type="datetimeFigureOut">
              <a:rPr lang="pt-BR" smtClean="0"/>
              <a:t>05/06/2014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23EFBF-AE37-495E-BB7A-BFAEE12D73F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AA99F7-9551-473B-8E23-EF7ED79A346E}" type="datetimeFigureOut">
              <a:rPr lang="pt-BR" smtClean="0"/>
              <a:t>05/06/2014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23EFBF-AE37-495E-BB7A-BFAEE12D73F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AA99F7-9551-473B-8E23-EF7ED79A346E}" type="datetimeFigureOut">
              <a:rPr lang="pt-BR" smtClean="0"/>
              <a:t>05/06/2014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23EFBF-AE37-495E-BB7A-BFAEE12D73F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Conector reto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upo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Conector reto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reto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ector reto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grpSp>
        <p:nvGrpSpPr>
          <p:cNvPr id="14" name="Grupo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Conector reto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to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to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upo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Conector reto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to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ector reto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26AA99F7-9551-473B-8E23-EF7ED79A346E}" type="datetimeFigureOut">
              <a:rPr lang="pt-BR" smtClean="0"/>
              <a:t>05/06/2014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DD23EFBF-AE37-495E-BB7A-BFAEE12D73F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tângulo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tângulo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tângulo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tângulo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6AA99F7-9551-473B-8E23-EF7ED79A346E}" type="datetimeFigureOut">
              <a:rPr lang="pt-BR" smtClean="0"/>
              <a:t>05/06/2014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DD23EFBF-AE37-495E-BB7A-BFAEE12D73F4}" type="slidenum">
              <a:rPr lang="pt-BR" smtClean="0"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8172480" cy="1470025"/>
          </a:xfrm>
        </p:spPr>
        <p:txBody>
          <a:bodyPr>
            <a:noAutofit/>
          </a:bodyPr>
          <a:lstStyle/>
          <a:p>
            <a:r>
              <a:rPr lang="pt-BR" sz="3600" dirty="0" smtClean="0"/>
              <a:t>DIPLOMA AO MÉRITO CYRO MARTINS:</a:t>
            </a:r>
            <a:br>
              <a:rPr lang="pt-BR" sz="3600" dirty="0" smtClean="0"/>
            </a:br>
            <a:r>
              <a:rPr lang="pt-BR" sz="3600" dirty="0" smtClean="0"/>
              <a:t>reconhecimento da ciência e cultura</a:t>
            </a:r>
            <a:endParaRPr lang="pt-BR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14400" y="4071942"/>
            <a:ext cx="7772400" cy="1571636"/>
          </a:xfrm>
        </p:spPr>
        <p:txBody>
          <a:bodyPr/>
          <a:lstStyle/>
          <a:p>
            <a:r>
              <a:rPr lang="pt-BR" sz="3200" dirty="0" smtClean="0"/>
              <a:t>Outorgado</a:t>
            </a:r>
            <a:r>
              <a:rPr lang="pt-BR" dirty="0" smtClean="0"/>
              <a:t> </a:t>
            </a:r>
            <a:r>
              <a:rPr lang="pt-BR" sz="3200" dirty="0" smtClean="0"/>
              <a:t>pelo Centro de Estudos de Literatura e Psicanálise Cyro Martins - CELPCYRO</a:t>
            </a:r>
            <a:endParaRPr lang="pt-BR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encrypted-tbn2.gstatic.com/images?q=tbn:ANd9GcQlWsQupyyQU7yIhJZAzG7ZBmtMx8XxtRVcR7nd0Dg_WbHXXHXU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2500306"/>
            <a:ext cx="3286148" cy="3643338"/>
          </a:xfrm>
          <a:prstGeom prst="rect">
            <a:avLst/>
          </a:prstGeom>
          <a:noFill/>
        </p:spPr>
      </p:pic>
      <p:sp>
        <p:nvSpPr>
          <p:cNvPr id="5" name="CaixaDeTexto 4"/>
          <p:cNvSpPr txBox="1"/>
          <p:nvPr/>
        </p:nvSpPr>
        <p:spPr>
          <a:xfrm>
            <a:off x="357158" y="500042"/>
            <a:ext cx="77867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 smtClean="0"/>
              <a:t>DR. CLAUDIO LAKS EIZIRIK</a:t>
            </a:r>
            <a:endParaRPr lang="pt-BR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71472" y="285728"/>
            <a:ext cx="771530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t-BR" sz="2400" dirty="0" smtClean="0"/>
              <a:t>Graduado em Medicina pela Universidade Federal do Rio Grande do Sul (1969)</a:t>
            </a:r>
          </a:p>
          <a:p>
            <a:pPr>
              <a:buFont typeface="Arial" pitchFamily="34" charset="0"/>
              <a:buChar char="•"/>
            </a:pPr>
            <a:endParaRPr lang="pt-BR" sz="2400" dirty="0" smtClean="0"/>
          </a:p>
          <a:p>
            <a:r>
              <a:rPr lang="pt-BR" sz="2400" dirty="0" smtClean="0"/>
              <a:t>  Doutorado em Medicina: Ciências Médicas pela Universidade Federal do Rio Grande do Sul (1998).</a:t>
            </a:r>
          </a:p>
          <a:p>
            <a:endParaRPr lang="pt-BR" sz="2400" dirty="0"/>
          </a:p>
          <a:p>
            <a:r>
              <a:rPr lang="pt-BR" sz="2400" dirty="0" smtClean="0"/>
              <a:t>Professor Associado IV da Universidade Federal do Rio Grande do Sul</a:t>
            </a:r>
          </a:p>
          <a:p>
            <a:endParaRPr lang="pt-BR" sz="2400" dirty="0"/>
          </a:p>
          <a:p>
            <a:r>
              <a:rPr lang="pt-BR" sz="2400" dirty="0"/>
              <a:t>M</a:t>
            </a:r>
            <a:r>
              <a:rPr lang="pt-BR" sz="2400" dirty="0" smtClean="0"/>
              <a:t>embro do corpo clínico do Hospital de Clínicas de Porto Alegre</a:t>
            </a:r>
          </a:p>
          <a:p>
            <a:endParaRPr lang="pt-BR" sz="2400" dirty="0"/>
          </a:p>
          <a:p>
            <a:r>
              <a:rPr lang="pt-BR" sz="2400" dirty="0" smtClean="0"/>
              <a:t> Analista didata da Sociedade Psicanalítica de Porto Alegre</a:t>
            </a:r>
          </a:p>
          <a:p>
            <a:endParaRPr lang="pt-BR" sz="2400" dirty="0"/>
          </a:p>
          <a:p>
            <a:r>
              <a:rPr lang="pt-BR" sz="2400" dirty="0" smtClean="0"/>
              <a:t>Ex-presidente da Associação Psicanalítica Internacional</a:t>
            </a:r>
            <a:endParaRPr lang="pt-BR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85720" y="142852"/>
            <a:ext cx="8143932" cy="100335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t-BR" dirty="0" smtClean="0"/>
              <a:t> </a:t>
            </a:r>
            <a:r>
              <a:rPr lang="pt-BR" sz="2000" dirty="0" smtClean="0"/>
              <a:t>2012 -</a:t>
            </a:r>
            <a:r>
              <a:rPr lang="pt-BR" sz="2000" b="1" dirty="0" smtClean="0"/>
              <a:t>Paraninfo dos formandos do Programa de Residência Médica </a:t>
            </a:r>
            <a:r>
              <a:rPr lang="pt-BR" sz="2000" dirty="0" smtClean="0"/>
              <a:t>– </a:t>
            </a:r>
          </a:p>
          <a:p>
            <a:pPr>
              <a:buFont typeface="Arial" pitchFamily="34" charset="0"/>
              <a:buChar char="•"/>
            </a:pPr>
            <a:r>
              <a:rPr lang="pt-BR" sz="1600" dirty="0" smtClean="0"/>
              <a:t>Serviço do Hospital de Clínicas de Porto Alegre</a:t>
            </a:r>
          </a:p>
          <a:p>
            <a:pPr>
              <a:buFont typeface="Arial" pitchFamily="34" charset="0"/>
              <a:buChar char="•"/>
            </a:pPr>
            <a:endParaRPr lang="pt-BR" dirty="0"/>
          </a:p>
          <a:p>
            <a:pPr>
              <a:buFont typeface="Arial" pitchFamily="34" charset="0"/>
              <a:buChar char="•"/>
            </a:pPr>
            <a:r>
              <a:rPr lang="pt-BR" dirty="0" smtClean="0"/>
              <a:t>2011 – </a:t>
            </a:r>
            <a:r>
              <a:rPr lang="pt-BR" b="1" dirty="0" smtClean="0"/>
              <a:t>Paraninfo dos formandos do programa de Residência Médica e Curso de Especialização em Psiquiatria</a:t>
            </a:r>
          </a:p>
          <a:p>
            <a:pPr>
              <a:buFont typeface="Arial" pitchFamily="34" charset="0"/>
              <a:buChar char="•"/>
            </a:pPr>
            <a:r>
              <a:rPr lang="pt-BR" sz="1600" dirty="0"/>
              <a:t> </a:t>
            </a:r>
            <a:r>
              <a:rPr lang="pt-BR" sz="1600" dirty="0" smtClean="0"/>
              <a:t> Serviço de Psiquiatria/HCPA e Departamento de Medicina Legal e Psiquiatria/</a:t>
            </a:r>
            <a:r>
              <a:rPr lang="pt-BR" sz="1600" dirty="0" err="1" smtClean="0"/>
              <a:t>Famed-UFRGS</a:t>
            </a:r>
            <a:endParaRPr lang="pt-BR" sz="1600" dirty="0" smtClean="0"/>
          </a:p>
          <a:p>
            <a:pPr>
              <a:buFont typeface="Arial" pitchFamily="34" charset="0"/>
              <a:buChar char="•"/>
            </a:pPr>
            <a:endParaRPr lang="pt-BR" sz="1600" dirty="0"/>
          </a:p>
          <a:p>
            <a:pPr>
              <a:buFont typeface="Arial" pitchFamily="34" charset="0"/>
              <a:buChar char="•"/>
            </a:pPr>
            <a:r>
              <a:rPr lang="pt-BR" dirty="0" smtClean="0"/>
              <a:t>2011 – </a:t>
            </a:r>
            <a:r>
              <a:rPr lang="pt-BR" b="1" dirty="0" smtClean="0"/>
              <a:t>Sigourney</a:t>
            </a:r>
            <a:r>
              <a:rPr lang="pt-BR" dirty="0" smtClean="0"/>
              <a:t> </a:t>
            </a:r>
            <a:r>
              <a:rPr lang="pt-BR" b="1" dirty="0" smtClean="0"/>
              <a:t>Award </a:t>
            </a:r>
            <a:r>
              <a:rPr lang="en-US" b="1" dirty="0" smtClean="0"/>
              <a:t>or distinguished contributions to psychoanalysis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/>
              <a:t>Sigourney Trust, New York City</a:t>
            </a:r>
          </a:p>
          <a:p>
            <a:pPr>
              <a:buFont typeface="Arial" pitchFamily="34" charset="0"/>
              <a:buChar char="•"/>
            </a:pPr>
            <a:endParaRPr lang="en-US" sz="1600" dirty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200</a:t>
            </a:r>
            <a:r>
              <a:rPr lang="en-US" sz="1600" dirty="0" smtClean="0"/>
              <a:t>8 </a:t>
            </a:r>
            <a:r>
              <a:rPr lang="en-US" sz="1600" b="1" dirty="0" smtClean="0"/>
              <a:t>- </a:t>
            </a:r>
            <a:r>
              <a:rPr lang="pt-BR" sz="1600" b="1" dirty="0" smtClean="0"/>
              <a:t>Professor Homenageado - Formatura Psiquiatria 2008 - Programa de Residência Médica e Curso de Especialização em Psiquiatria</a:t>
            </a:r>
          </a:p>
          <a:p>
            <a:pPr>
              <a:buFont typeface="Arial" pitchFamily="34" charset="0"/>
              <a:buChar char="•"/>
            </a:pPr>
            <a:r>
              <a:rPr lang="pt-BR" sz="1600" dirty="0" smtClean="0"/>
              <a:t>Hospital de Clínicas de Porto Alegre e Departamento de Psiquiatria e Medicina Legal/FAMED/UFRGS</a:t>
            </a:r>
          </a:p>
          <a:p>
            <a:pPr>
              <a:buFont typeface="Arial" pitchFamily="34" charset="0"/>
              <a:buChar char="•"/>
            </a:pPr>
            <a:endParaRPr lang="pt-BR" sz="1600" dirty="0"/>
          </a:p>
          <a:p>
            <a:r>
              <a:rPr lang="pt-BR" dirty="0" smtClean="0"/>
              <a:t>2007 - </a:t>
            </a:r>
            <a:r>
              <a:rPr lang="pt-BR" b="1" dirty="0" smtClean="0"/>
              <a:t>Paraninfo dos formandos do Programa de Residência Médica e Curso de Especialização em Psiquiatria</a:t>
            </a:r>
          </a:p>
          <a:p>
            <a:pPr>
              <a:buFont typeface="Arial" pitchFamily="34" charset="0"/>
              <a:buChar char="•"/>
            </a:pPr>
            <a:r>
              <a:rPr lang="pt-BR" sz="1600" dirty="0" smtClean="0"/>
              <a:t>Serviço de Psiquiatria/HCPA e Departamento de Psiquiatria e Medicina Legal/FAMED/UFRGS</a:t>
            </a:r>
          </a:p>
          <a:p>
            <a:pPr>
              <a:buFont typeface="Arial" pitchFamily="34" charset="0"/>
              <a:buChar char="•"/>
            </a:pPr>
            <a:endParaRPr lang="pt-BR" sz="1600" dirty="0"/>
          </a:p>
          <a:p>
            <a:pPr>
              <a:buFont typeface="Arial" pitchFamily="34" charset="0"/>
              <a:buChar char="•"/>
            </a:pPr>
            <a:r>
              <a:rPr lang="pt-BR" dirty="0" smtClean="0"/>
              <a:t>1992 - </a:t>
            </a:r>
            <a:r>
              <a:rPr lang="pt-BR" b="1" dirty="0" smtClean="0"/>
              <a:t>Paraninfo dos Formandos no Curso de Especialização e Residência Médica em Psiquiatria</a:t>
            </a:r>
          </a:p>
          <a:p>
            <a:pPr>
              <a:buFont typeface="Arial" pitchFamily="34" charset="0"/>
              <a:buChar char="•"/>
            </a:pPr>
            <a:r>
              <a:rPr lang="pt-BR" sz="1600" dirty="0" smtClean="0"/>
              <a:t>Universidade Federal do Rio Grande do Sul</a:t>
            </a:r>
          </a:p>
          <a:p>
            <a:pPr>
              <a:buFont typeface="Arial" pitchFamily="34" charset="0"/>
              <a:buChar char="•"/>
            </a:pPr>
            <a:endParaRPr lang="pt-BR" sz="1600" dirty="0"/>
          </a:p>
          <a:p>
            <a:pPr>
              <a:buFont typeface="Arial" pitchFamily="34" charset="0"/>
              <a:buChar char="•"/>
            </a:pPr>
            <a:r>
              <a:rPr lang="pt-BR" sz="1600" dirty="0" smtClean="0"/>
              <a:t>1982 - </a:t>
            </a:r>
            <a:r>
              <a:rPr lang="pt-BR" b="1" dirty="0" smtClean="0"/>
              <a:t>Paraninfo dos Formandos no Curso de Especialização e Residência Médica em Psiquiatria</a:t>
            </a:r>
          </a:p>
          <a:p>
            <a:pPr>
              <a:buFont typeface="Arial" pitchFamily="34" charset="0"/>
              <a:buChar char="•"/>
            </a:pPr>
            <a:r>
              <a:rPr lang="pt-BR" sz="1600" dirty="0" smtClean="0"/>
              <a:t>Universidade Federal do Rio Grande do Sul</a:t>
            </a:r>
          </a:p>
          <a:p>
            <a:pPr>
              <a:buFont typeface="Arial" pitchFamily="34" charset="0"/>
              <a:buChar char="•"/>
            </a:pPr>
            <a:endParaRPr lang="pt-BR" sz="1600" dirty="0" smtClean="0"/>
          </a:p>
          <a:p>
            <a:pPr>
              <a:buFont typeface="Arial" pitchFamily="34" charset="0"/>
              <a:buChar char="•"/>
            </a:pPr>
            <a:endParaRPr lang="pt-BR" sz="1600" dirty="0"/>
          </a:p>
          <a:p>
            <a:pPr>
              <a:buFont typeface="Arial" pitchFamily="34" charset="0"/>
              <a:buChar char="•"/>
            </a:pPr>
            <a:endParaRPr lang="pt-BR" sz="1600" dirty="0" smtClean="0"/>
          </a:p>
          <a:p>
            <a:pPr>
              <a:buFont typeface="Arial" pitchFamily="34" charset="0"/>
              <a:buChar char="•"/>
            </a:pPr>
            <a:endParaRPr lang="pt-BR" dirty="0" smtClean="0"/>
          </a:p>
          <a:p>
            <a:pPr>
              <a:buFont typeface="Arial" pitchFamily="34" charset="0"/>
              <a:buChar char="•"/>
            </a:pPr>
            <a:endParaRPr lang="en-US" sz="1600" dirty="0" smtClean="0"/>
          </a:p>
          <a:p>
            <a:pPr>
              <a:buFont typeface="Arial" pitchFamily="34" charset="0"/>
              <a:buChar char="•"/>
            </a:pPr>
            <a:endParaRPr lang="en-US" b="1" dirty="0" smtClean="0"/>
          </a:p>
          <a:p>
            <a:pPr>
              <a:buFont typeface="Arial" pitchFamily="34" charset="0"/>
              <a:buChar char="•"/>
            </a:pPr>
            <a:endParaRPr lang="pt-BR" b="1" dirty="0" smtClean="0"/>
          </a:p>
          <a:p>
            <a:pPr>
              <a:buFont typeface="Arial" pitchFamily="34" charset="0"/>
              <a:buChar char="•"/>
            </a:pPr>
            <a:endParaRPr lang="pt-BR" dirty="0" smtClean="0"/>
          </a:p>
          <a:p>
            <a:pPr>
              <a:buFont typeface="Arial" pitchFamily="34" charset="0"/>
              <a:buChar char="•"/>
            </a:pPr>
            <a:endParaRPr lang="pt-BR" dirty="0" smtClean="0"/>
          </a:p>
          <a:p>
            <a:pPr>
              <a:buFont typeface="Arial" pitchFamily="34" charset="0"/>
              <a:buChar char="•"/>
            </a:pPr>
            <a:endParaRPr lang="pt-BR" dirty="0"/>
          </a:p>
          <a:p>
            <a:pPr>
              <a:buFont typeface="Arial" pitchFamily="34" charset="0"/>
              <a:buChar char="•"/>
            </a:pPr>
            <a:endParaRPr lang="pt-BR" dirty="0" smtClean="0"/>
          </a:p>
          <a:p>
            <a:pPr>
              <a:buFont typeface="Arial" pitchFamily="34" charset="0"/>
              <a:buChar char="•"/>
            </a:pPr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14282" y="1857364"/>
            <a:ext cx="8286808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t-BR" sz="2000" b="1" dirty="0" smtClean="0"/>
              <a:t>Produção bibliográfica</a:t>
            </a:r>
          </a:p>
          <a:p>
            <a:pPr>
              <a:buFont typeface="Arial" pitchFamily="34" charset="0"/>
              <a:buChar char="•"/>
            </a:pPr>
            <a:endParaRPr lang="pt-BR" b="1" dirty="0" smtClean="0"/>
          </a:p>
          <a:p>
            <a:pPr>
              <a:buFont typeface="Arial" pitchFamily="34" charset="0"/>
              <a:buChar char="•"/>
            </a:pPr>
            <a:r>
              <a:rPr lang="pt-BR" b="1" dirty="0"/>
              <a:t> </a:t>
            </a:r>
            <a:r>
              <a:rPr lang="pt-BR" sz="2000" dirty="0" smtClean="0"/>
              <a:t>Artigos completos publicados em periódicos                                118</a:t>
            </a:r>
          </a:p>
          <a:p>
            <a:pPr>
              <a:buFont typeface="Arial" pitchFamily="34" charset="0"/>
              <a:buChar char="•"/>
            </a:pPr>
            <a:r>
              <a:rPr lang="pt-BR" sz="2000" dirty="0" smtClean="0"/>
              <a:t>Trabalhos publicados em anais de congressos                                    9</a:t>
            </a:r>
          </a:p>
          <a:p>
            <a:pPr>
              <a:buFont typeface="Arial" pitchFamily="34" charset="0"/>
              <a:buChar char="•"/>
            </a:pPr>
            <a:r>
              <a:rPr lang="pt-BR" sz="2000" dirty="0" smtClean="0"/>
              <a:t>Livros e capítulos                                                                                            54</a:t>
            </a:r>
          </a:p>
          <a:p>
            <a:pPr>
              <a:buFont typeface="Arial" pitchFamily="34" charset="0"/>
              <a:buChar char="•"/>
            </a:pPr>
            <a:r>
              <a:rPr lang="pt-BR" sz="2000" dirty="0" smtClean="0"/>
              <a:t>Textos em jornais ou revistas (magazines)                                           25</a:t>
            </a:r>
          </a:p>
          <a:p>
            <a:pPr>
              <a:buFont typeface="Arial" pitchFamily="34" charset="0"/>
              <a:buChar char="•"/>
            </a:pPr>
            <a:r>
              <a:rPr lang="pt-BR" sz="2000" dirty="0" smtClean="0"/>
              <a:t> Apresentações de trabalho                                                                         51</a:t>
            </a:r>
          </a:p>
          <a:p>
            <a:pPr>
              <a:buFont typeface="Arial" pitchFamily="34" charset="0"/>
              <a:buChar char="•"/>
            </a:pPr>
            <a:endParaRPr lang="pt-BR" sz="2000" dirty="0" smtClean="0"/>
          </a:p>
          <a:p>
            <a:pPr>
              <a:buFont typeface="Arial" pitchFamily="34" charset="0"/>
              <a:buChar char="•"/>
            </a:pPr>
            <a:r>
              <a:rPr lang="pt-BR" sz="2000" b="1" dirty="0" smtClean="0"/>
              <a:t>Orientações concluídas</a:t>
            </a:r>
          </a:p>
          <a:p>
            <a:pPr>
              <a:buFont typeface="Arial" pitchFamily="34" charset="0"/>
              <a:buChar char="•"/>
            </a:pPr>
            <a:r>
              <a:rPr lang="pt-BR" sz="2000" dirty="0" smtClean="0"/>
              <a:t>Doutorado                                                                                                            7</a:t>
            </a:r>
          </a:p>
          <a:p>
            <a:pPr>
              <a:buFont typeface="Arial" pitchFamily="34" charset="0"/>
              <a:buChar char="•"/>
            </a:pPr>
            <a:r>
              <a:rPr lang="pt-BR" sz="2000" b="1" dirty="0" smtClean="0"/>
              <a:t>Mestrado                                                                                                         12</a:t>
            </a:r>
          </a:p>
          <a:p>
            <a:pPr>
              <a:buFont typeface="Arial" pitchFamily="34" charset="0"/>
              <a:buChar char="•"/>
            </a:pPr>
            <a:endParaRPr lang="pt-BR" sz="2000" b="1" dirty="0" smtClean="0"/>
          </a:p>
          <a:p>
            <a:pPr>
              <a:buFont typeface="Arial" pitchFamily="34" charset="0"/>
              <a:buChar char="•"/>
            </a:pPr>
            <a:r>
              <a:rPr lang="pt-BR" sz="2000" dirty="0" smtClean="0"/>
              <a:t>Participação em eventos científicos                                                         21</a:t>
            </a:r>
          </a:p>
          <a:p>
            <a:pPr>
              <a:buFont typeface="Arial" pitchFamily="34" charset="0"/>
              <a:buChar char="•"/>
            </a:pPr>
            <a:r>
              <a:rPr lang="pt-BR" sz="2000" dirty="0" smtClean="0"/>
              <a:t>Participação em bancas examinadoras                                                    32</a:t>
            </a:r>
            <a:endParaRPr lang="pt-BR" sz="2000" b="1" dirty="0" smtClean="0"/>
          </a:p>
          <a:p>
            <a:pPr>
              <a:buFont typeface="Arial" pitchFamily="34" charset="0"/>
              <a:buChar char="•"/>
            </a:pPr>
            <a:endParaRPr lang="pt-BR" b="1" dirty="0" smtClean="0"/>
          </a:p>
          <a:p>
            <a:r>
              <a:rPr lang="pt-BR" b="1" dirty="0" smtClean="0"/>
              <a:t>           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428596" y="428604"/>
            <a:ext cx="7715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/>
              <a:t>INDICADORES DE PRODUÇÃO</a:t>
            </a:r>
            <a:endParaRPr lang="pt-BR" sz="2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ô">
  <a:themeElements>
    <a:clrScheme name="Metrô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ô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ô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350</TotalTime>
  <Words>309</Words>
  <Application>Microsoft Office PowerPoint</Application>
  <PresentationFormat>Apresentação na tela (4:3)</PresentationFormat>
  <Paragraphs>61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Metrô</vt:lpstr>
      <vt:lpstr>DIPLOMA AO MÉRITO CYRO MARTINS: reconhecimento da ciência e cultura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DIPLOMA AO MÉRITO CYRO MARTINS: reconhecimento da ciência e cultura</dc:title>
  <dc:creator>Claudio Martins</dc:creator>
  <cp:lastModifiedBy>Claudio Martins</cp:lastModifiedBy>
  <cp:revision>11</cp:revision>
  <dcterms:created xsi:type="dcterms:W3CDTF">2014-06-05T14:51:22Z</dcterms:created>
  <dcterms:modified xsi:type="dcterms:W3CDTF">2014-06-05T20:42:18Z</dcterms:modified>
</cp:coreProperties>
</file>